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0"/>
  </p:notesMasterIdLst>
  <p:sldIdLst>
    <p:sldId id="298" r:id="rId5"/>
    <p:sldId id="300" r:id="rId6"/>
    <p:sldId id="318" r:id="rId7"/>
    <p:sldId id="321" r:id="rId8"/>
    <p:sldId id="323" r:id="rId9"/>
    <p:sldId id="334" r:id="rId10"/>
    <p:sldId id="332" r:id="rId11"/>
    <p:sldId id="333" r:id="rId12"/>
    <p:sldId id="322" r:id="rId13"/>
    <p:sldId id="324" r:id="rId14"/>
    <p:sldId id="301" r:id="rId15"/>
    <p:sldId id="302" r:id="rId16"/>
    <p:sldId id="330" r:id="rId17"/>
    <p:sldId id="303" r:id="rId18"/>
    <p:sldId id="326" r:id="rId19"/>
    <p:sldId id="327" r:id="rId20"/>
    <p:sldId id="328" r:id="rId21"/>
    <p:sldId id="329" r:id="rId22"/>
    <p:sldId id="313" r:id="rId23"/>
    <p:sldId id="315" r:id="rId24"/>
    <p:sldId id="316" r:id="rId25"/>
    <p:sldId id="317" r:id="rId26"/>
    <p:sldId id="331" r:id="rId27"/>
    <p:sldId id="320" r:id="rId28"/>
    <p:sldId id="304" r:id="rId29"/>
    <p:sldId id="305" r:id="rId30"/>
    <p:sldId id="308" r:id="rId31"/>
    <p:sldId id="309" r:id="rId32"/>
    <p:sldId id="306" r:id="rId33"/>
    <p:sldId id="307" r:id="rId34"/>
    <p:sldId id="310" r:id="rId35"/>
    <p:sldId id="311" r:id="rId36"/>
    <p:sldId id="325" r:id="rId37"/>
    <p:sldId id="314" r:id="rId38"/>
    <p:sldId id="31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C"/>
    <a:srgbClr val="050F08"/>
    <a:srgbClr val="454545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86473" autoAdjust="0"/>
  </p:normalViewPr>
  <p:slideViewPr>
    <p:cSldViewPr snapToGrid="0">
      <p:cViewPr varScale="1">
        <p:scale>
          <a:sx n="74" d="100"/>
          <a:sy n="74" d="100"/>
        </p:scale>
        <p:origin x="1344" y="58"/>
      </p:cViewPr>
      <p:guideLst/>
    </p:cSldViewPr>
  </p:slideViewPr>
  <p:outlineViewPr>
    <p:cViewPr>
      <p:scale>
        <a:sx n="33" d="100"/>
        <a:sy n="33" d="100"/>
      </p:scale>
      <p:origin x="0" y="-11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98FA5-5F74-4A1A-B181-BFBBA6950A67}" type="datetimeFigureOut">
              <a:rPr lang="en-IN" smtClean="0"/>
              <a:t>26-07-2022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94125-55C1-40C7-93ED-B796FE25145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123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794125-55C1-40C7-93ED-B796FE251453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83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703D1-04DB-4DE6-9663-DF1F57A8D337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B344D-4876-41F1-9637-C14817962BCD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5F337-E595-43E6-BBB5-3EBF49EC2437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BE425-8443-4483-A188-C779F9FFED97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9A2B9-A341-4488-AA1B-4738325BD9B5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103D5-0BA9-4634-9295-24F492EAB0B4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FF2AD-E5EF-4AF6-AC0B-BE76F176A400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4BAD09F4-3CC9-4540-8AE7-15AFA121033F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EB786C-5625-445B-ADD1-56D5FC3306E2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C60C6AA-A0C7-4CDF-A17A-9E80A70ACA5E}" type="datetime1">
              <a:rPr lang="en-US" smtClean="0"/>
              <a:t>7/26/2022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350C4C-3E35-7FF8-5D5E-7E02DC800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" y="0"/>
            <a:ext cx="12185454" cy="685431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9718" y="2867466"/>
            <a:ext cx="3214307" cy="1455927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T0-DO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LIST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5D1B5-6F15-5A65-DFDB-6246D0F2AB13}"/>
              </a:ext>
            </a:extLst>
          </p:cNvPr>
          <p:cNvSpPr txBox="1"/>
          <p:nvPr/>
        </p:nvSpPr>
        <p:spPr>
          <a:xfrm>
            <a:off x="7909334" y="5583129"/>
            <a:ext cx="3639199" cy="720000"/>
          </a:xfrm>
          <a:prstGeom prst="rect">
            <a:avLst/>
          </a:prstGeom>
          <a:solidFill>
            <a:srgbClr val="1E1E1C">
              <a:alpha val="98000"/>
            </a:srgb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173449-0026-A676-2ECA-D374392DFDD3}"/>
              </a:ext>
            </a:extLst>
          </p:cNvPr>
          <p:cNvSpPr txBox="1"/>
          <p:nvPr/>
        </p:nvSpPr>
        <p:spPr>
          <a:xfrm>
            <a:off x="8176090" y="4490206"/>
            <a:ext cx="3108960" cy="1527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u="sng" dirty="0">
                <a:latin typeface="+mj-lt"/>
              </a:rPr>
              <a:t>Presented By: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+mj-lt"/>
              </a:rPr>
              <a:t>Iswarya Sathyan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+mj-lt"/>
              </a:rPr>
              <a:t>Shubham Rathi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latin typeface="+mj-lt"/>
              </a:rPr>
              <a:t>Pavan Kumar G</a:t>
            </a:r>
            <a:endParaRPr lang="en-IN" sz="1600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23513-C815-7245-AD1E-3313B7A8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E3A6-64F7-9FCA-DF17-64FA559A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Our Application: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EAE01D-4F13-15D2-633C-D9B0C803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127" y="2484579"/>
            <a:ext cx="2899185" cy="2899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8D48B3-781A-4957-1278-7397F31FF42D}"/>
              </a:ext>
            </a:extLst>
          </p:cNvPr>
          <p:cNvSpPr txBox="1"/>
          <p:nvPr/>
        </p:nvSpPr>
        <p:spPr>
          <a:xfrm>
            <a:off x="4552480" y="3051111"/>
            <a:ext cx="6671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TO-DO LIST</a:t>
            </a:r>
            <a:endParaRPr lang="en-IN" sz="9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99B12-7ACE-6B2E-6C12-05E5098B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1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D1748-A421-B050-F3EE-AA5D184F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8661" y="263633"/>
            <a:ext cx="10058400" cy="1450757"/>
          </a:xfrm>
        </p:spPr>
        <p:txBody>
          <a:bodyPr/>
          <a:lstStyle/>
          <a:p>
            <a:r>
              <a:rPr lang="en-US" dirty="0"/>
              <a:t>About Our Application: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C64F96F-B5B5-71E1-84A6-2C257DC32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V="1">
            <a:off x="1469306" y="664782"/>
            <a:ext cx="1049608" cy="104960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AF6C51-D5F7-7EFF-DCE6-A2344F901881}"/>
              </a:ext>
            </a:extLst>
          </p:cNvPr>
          <p:cNvSpPr txBox="1"/>
          <p:nvPr/>
        </p:nvSpPr>
        <p:spPr>
          <a:xfrm>
            <a:off x="1216325" y="1966823"/>
            <a:ext cx="9980762" cy="4819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One of the Best Application to manage all your tasks.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/>
              <a:t>You can Add and schedule your tasks easily.</a:t>
            </a:r>
            <a:endParaRPr lang="en-IN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dirty="0"/>
              <a:t>You can Update, delete the existing tasks.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dirty="0"/>
              <a:t>Get Reminded about the incompleted tasks.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dirty="0"/>
              <a:t>Categorize your tasks based on the priority.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IN" dirty="0"/>
              <a:t>Delete Your tasks after completion.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880B2-EBF3-F6E4-BA59-8F416DDD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74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C9136-B751-5E90-666C-E11F18FB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2D954-099D-6A3A-22AF-A2BC0279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19" y="-7860"/>
            <a:ext cx="10577477" cy="63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96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43849-44E9-4B8B-6BDC-6D789BAA2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Microservices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7BECAC-76CB-260E-C9C2-719AF22FE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738" y="2816612"/>
            <a:ext cx="6062524" cy="32644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C01978-7FEA-6539-6780-B81BDB1F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965C52-9B25-D4E3-508A-7EA2D46F03E9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03D4AB-3B4D-0160-345C-E18107337A4C}"/>
              </a:ext>
            </a:extLst>
          </p:cNvPr>
          <p:cNvSpPr txBox="1">
            <a:spLocks/>
          </p:cNvSpPr>
          <p:nvPr/>
        </p:nvSpPr>
        <p:spPr>
          <a:xfrm>
            <a:off x="1191314" y="1949316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333333"/>
                </a:solidFill>
                <a:effectLst/>
              </a:rPr>
              <a:t>Microservices are an architectural and organizational approach to software development where software is composed of small independent services that communicate over well-defined APIs.</a:t>
            </a:r>
            <a:endParaRPr lang="en-US" sz="1600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7693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45046-C11C-6DCC-58D4-797BD0D7A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3A0E0-4131-3C45-FF47-26481E4FB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600" dirty="0"/>
              <a:t>Provides a Single Endpoint or URL for the client apps and then internally maps the request to a group of internal microservices.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B6C28-80E7-2544-8444-6FD283FC3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065" y="2811294"/>
            <a:ext cx="5614829" cy="33383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CE96C-77B6-FBCB-7080-A1E1F8974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1800" smtClean="0"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949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1ACD-0046-897E-2B2F-1B4B3223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Eureka Service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4D89E-D6E3-1FAE-EA79-041887D8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Every Micro service will register into the Eureka server. It knows all the client applications running on each port and IP address.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BC371-DA6A-DCDA-B1E3-7E787E737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67" y="3037765"/>
            <a:ext cx="4391025" cy="30003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1E9CF-4B38-86EC-0FFD-268242CD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33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1ACD-0046-897E-2B2F-1B4B3223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Service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4D89E-D6E3-1FAE-EA79-041887D8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Registering and Authentication will takes place here and if authentication is  success, we can perform task operations.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CD35B-D48A-5DA5-3C47-097BA72C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58" y="2951984"/>
            <a:ext cx="5845243" cy="32879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A7DC4-D628-391A-E0A2-B4E15800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0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1ACD-0046-897E-2B2F-1B4B3223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Service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4D89E-D6E3-1FAE-EA79-041887D8B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All the  task Task Operations will takes place in this service.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0735A-02ED-AA66-E57F-6B76B618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3039083"/>
            <a:ext cx="4762500" cy="2667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8D497-96B1-4FC2-B5E3-E4D0368E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29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42E8-CB9D-2E72-B692-A2CF23DB8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Notification Service 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91E15-F8E4-94B2-A76C-B6FD7BCC5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Sends Notification to the Users Email when they register successfully.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 If the user forgot password they’ll get the password to the registered Email.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E3745C-A7C3-09B8-E363-2B1B39D4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859" y="3041721"/>
            <a:ext cx="4264282" cy="31982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8EE6D-092B-5AE1-F761-0B5BCACD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2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1B199-A3AB-3082-F92D-CE4384D9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694C83-5760-0754-E3C4-3E88CAB01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D0B3A1-A835-8182-193A-D5437715D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" t="9819" r="37709" b="2048"/>
          <a:stretch/>
        </p:blipFill>
        <p:spPr>
          <a:xfrm>
            <a:off x="1036320" y="0"/>
            <a:ext cx="10224347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221CFD-7ECB-6D77-A290-7D971BC83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984" y="1011981"/>
            <a:ext cx="955562" cy="9500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CF253-AD78-2D29-7FEB-0A6BF287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466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What is To-do-List?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9C4365-63C0-DA7C-5B6F-4BB07E080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11267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Slack-Lato"/>
              </a:rPr>
              <a:t>It’s a list of tasks you need to complete or things that you want to do.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Most typically, they’re organized in order of priority.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52AF76-AA32-2544-209F-1AA3E682BD1B}"/>
              </a:ext>
            </a:extLst>
          </p:cNvPr>
          <p:cNvSpPr txBox="1">
            <a:spLocks/>
          </p:cNvSpPr>
          <p:nvPr/>
        </p:nvSpPr>
        <p:spPr>
          <a:xfrm>
            <a:off x="1066800" y="256398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B3BDE-0CA0-80D9-EF66-E281FA79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043" y="3234906"/>
            <a:ext cx="3088238" cy="30882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2D131-B31E-DE61-8507-F60D6DFA2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56CE-54EF-7B3F-EA8A-2A181396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Tools and Technologies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27F161C-6BB8-42C3-2B35-03C499B4D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2230703"/>
            <a:ext cx="6400800" cy="36004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D1262B-E934-187A-34D9-6C520CEC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59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4C8B-C0EA-F280-06C1-D15FE9EE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9C208-E1CB-7BBC-24E1-0E0BADC63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94199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en-US" dirty="0"/>
              <a:t>1. HTML</a:t>
            </a:r>
          </a:p>
          <a:p>
            <a:pPr>
              <a:lnSpc>
                <a:spcPct val="300000"/>
              </a:lnSpc>
            </a:pPr>
            <a:r>
              <a:rPr lang="en-US" dirty="0"/>
              <a:t>2. Cascading Style Sheets (CSS)</a:t>
            </a:r>
          </a:p>
          <a:p>
            <a:pPr>
              <a:lnSpc>
                <a:spcPct val="300000"/>
              </a:lnSpc>
            </a:pPr>
            <a:r>
              <a:rPr lang="en-US" dirty="0"/>
              <a:t>3. BOOTSTRAP</a:t>
            </a:r>
          </a:p>
          <a:p>
            <a:pPr>
              <a:lnSpc>
                <a:spcPct val="300000"/>
              </a:lnSpc>
            </a:pPr>
            <a:r>
              <a:rPr lang="en-US" dirty="0"/>
              <a:t>4. ANGULAR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58701-BC4E-8543-32FA-3B35F987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36" y="4309535"/>
            <a:ext cx="1037333" cy="826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3776EC-A327-95BD-9D56-9F427F5BC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68" y="5260173"/>
            <a:ext cx="1045801" cy="1045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E23D4F-B8E7-47A4-0216-016A26ACF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269" y="2131399"/>
            <a:ext cx="1037332" cy="1037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287E91-1C03-BDD1-1EE8-C40C19ADB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498" y="2995767"/>
            <a:ext cx="835102" cy="11782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01D8C-25F8-6EA3-4E71-FD05F52E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85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B9BC-88EE-4E47-D691-73508981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End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E0A98-BA8B-CA96-3779-068D5E08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439920" cy="376089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300000"/>
              </a:lnSpc>
            </a:pPr>
            <a:r>
              <a:rPr lang="en-US" dirty="0"/>
              <a:t>1. Java</a:t>
            </a:r>
          </a:p>
          <a:p>
            <a:pPr>
              <a:lnSpc>
                <a:spcPct val="300000"/>
              </a:lnSpc>
            </a:pPr>
            <a:r>
              <a:rPr lang="en-US" dirty="0"/>
              <a:t>2. Feign Client</a:t>
            </a:r>
          </a:p>
          <a:p>
            <a:pPr>
              <a:lnSpc>
                <a:spcPct val="300000"/>
              </a:lnSpc>
            </a:pPr>
            <a:r>
              <a:rPr lang="en-US" dirty="0"/>
              <a:t>3. Rabbit MQ</a:t>
            </a:r>
          </a:p>
          <a:p>
            <a:pPr>
              <a:lnSpc>
                <a:spcPct val="300000"/>
              </a:lnSpc>
            </a:pPr>
            <a:r>
              <a:rPr lang="en-US" dirty="0"/>
              <a:t>4. Spring Boot</a:t>
            </a:r>
          </a:p>
          <a:p>
            <a:pPr>
              <a:lnSpc>
                <a:spcPct val="300000"/>
              </a:lnSpc>
            </a:pP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071DFD-5F2D-6BD8-218C-DD0BA378DE08}"/>
              </a:ext>
            </a:extLst>
          </p:cNvPr>
          <p:cNvSpPr txBox="1">
            <a:spLocks/>
          </p:cNvSpPr>
          <p:nvPr/>
        </p:nvSpPr>
        <p:spPr>
          <a:xfrm>
            <a:off x="6096000" y="2108201"/>
            <a:ext cx="443992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300000"/>
              </a:lnSpc>
            </a:pPr>
            <a:r>
              <a:rPr lang="en-US" dirty="0"/>
              <a:t>5. API Gateway</a:t>
            </a:r>
          </a:p>
          <a:p>
            <a:pPr>
              <a:lnSpc>
                <a:spcPct val="300000"/>
              </a:lnSpc>
            </a:pPr>
            <a:r>
              <a:rPr lang="en-US" dirty="0"/>
              <a:t>6. Eureka Server</a:t>
            </a:r>
          </a:p>
          <a:p>
            <a:pPr>
              <a:lnSpc>
                <a:spcPct val="300000"/>
              </a:lnSpc>
            </a:pPr>
            <a:endParaRPr lang="en-US" dirty="0"/>
          </a:p>
          <a:p>
            <a:pPr>
              <a:lnSpc>
                <a:spcPct val="300000"/>
              </a:lnSpc>
            </a:pPr>
            <a:endParaRPr lang="en-US" dirty="0"/>
          </a:p>
          <a:p>
            <a:pPr>
              <a:lnSpc>
                <a:spcPct val="300000"/>
              </a:lnSpc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99128-7494-E3CD-D004-8B5FA6D03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67" y="1937280"/>
            <a:ext cx="1143595" cy="1220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D60F73-0906-C701-2B87-FEC179F23F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98" t="24578" r="34795" b="27067"/>
          <a:stretch/>
        </p:blipFill>
        <p:spPr>
          <a:xfrm>
            <a:off x="2900428" y="3246330"/>
            <a:ext cx="1075267" cy="742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77AE14-539B-7471-DF6C-25B695620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428" y="4179675"/>
            <a:ext cx="1793188" cy="667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D2DDB-944D-C0EF-2FEB-5EAD583BA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428" y="5100582"/>
            <a:ext cx="1793188" cy="768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F66ADB-84D1-20DE-1216-164357DC8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5960" y="2150534"/>
            <a:ext cx="1007533" cy="1007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0648CE-3FE9-2F04-8910-514B27A8FB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3012" y="3480229"/>
            <a:ext cx="1007532" cy="5084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9BB1E-7BE9-4F0A-F321-5CCAC772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3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4C8B-C0EA-F280-06C1-D15FE9EE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9C208-E1CB-7BBC-24E1-0E0BADC63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3941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200" dirty="0"/>
              <a:t>1. My SQL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>
              <a:lnSpc>
                <a:spcPct val="200000"/>
              </a:lnSpc>
            </a:pPr>
            <a:r>
              <a:rPr lang="en-US" sz="3200" dirty="0"/>
              <a:t>2. Mongo 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4EA03-2D10-FF84-41FE-4BF148496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58" y="1979781"/>
            <a:ext cx="2555671" cy="1322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C3641-3105-07D6-15BD-422817717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804" y="4305300"/>
            <a:ext cx="3339738" cy="9016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9150E-A4DA-1438-759C-41CC9FFF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196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8671-EB02-9560-B089-78A06FD72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Our Application Looks like….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52630B-78EF-D0FD-0A7B-C6566E6EF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889" y="2257489"/>
            <a:ext cx="5641182" cy="37607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EE6354-4EA9-50F2-2C8F-7434ABFE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30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2BE6-B1C9-2025-29CB-E1FB4AFC8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Home Page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4FDEF3-5E53-1DE0-DCB4-959D21ED1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080" y="2298457"/>
            <a:ext cx="2568163" cy="35207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221DC2-4A0C-242A-D100-8F56B3838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960" y="145248"/>
            <a:ext cx="2537680" cy="5502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213DA8-E893-D24F-6DD4-EAE08EE2B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86603"/>
            <a:ext cx="2690093" cy="55325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E1494D-62E2-AD61-D00A-7C49C43D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302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90DA7C-14F3-E67C-5CF7-31FA8F2C7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52557"/>
            <a:ext cx="10058400" cy="435096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D73FA-CF93-B01B-C82C-D626B5647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Menu</a:t>
            </a:r>
            <a:endParaRPr lang="en-IN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68D8A2A-2575-5394-E514-21E703FCD7EC}"/>
              </a:ext>
            </a:extLst>
          </p:cNvPr>
          <p:cNvSpPr/>
          <p:nvPr/>
        </p:nvSpPr>
        <p:spPr>
          <a:xfrm>
            <a:off x="2404533" y="2175933"/>
            <a:ext cx="347134" cy="340774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22D967-9E09-35A8-E6DA-407FE3531C49}"/>
              </a:ext>
            </a:extLst>
          </p:cNvPr>
          <p:cNvSpPr txBox="1"/>
          <p:nvPr/>
        </p:nvSpPr>
        <p:spPr>
          <a:xfrm>
            <a:off x="2929827" y="3782486"/>
            <a:ext cx="1972914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Side Navigation Bar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A5A11F-7DD9-703A-AD8A-C9927A14E39C}"/>
              </a:ext>
            </a:extLst>
          </p:cNvPr>
          <p:cNvCxnSpPr/>
          <p:nvPr/>
        </p:nvCxnSpPr>
        <p:spPr>
          <a:xfrm>
            <a:off x="2208179" y="2898843"/>
            <a:ext cx="1021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568EA2-4F76-4DEC-2FC4-E89819E6E3E9}"/>
              </a:ext>
            </a:extLst>
          </p:cNvPr>
          <p:cNvSpPr txBox="1"/>
          <p:nvPr/>
        </p:nvSpPr>
        <p:spPr>
          <a:xfrm>
            <a:off x="3229584" y="2740277"/>
            <a:ext cx="1307252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Franklin Gothic Book" panose="020F0502020204030204"/>
              </a:rPr>
              <a:t>Profile Picture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FF22DE-B704-8C73-7AD9-D61D71161F85}"/>
              </a:ext>
            </a:extLst>
          </p:cNvPr>
          <p:cNvCxnSpPr/>
          <p:nvPr/>
        </p:nvCxnSpPr>
        <p:spPr>
          <a:xfrm>
            <a:off x="2490281" y="3429000"/>
            <a:ext cx="9338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9B9F43-1E71-38CB-7340-0062A2ABA56D}"/>
              </a:ext>
            </a:extLst>
          </p:cNvPr>
          <p:cNvSpPr txBox="1"/>
          <p:nvPr/>
        </p:nvSpPr>
        <p:spPr>
          <a:xfrm>
            <a:off x="3424136" y="3275111"/>
            <a:ext cx="1307252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User Name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70C09-3106-6F13-85A5-6D0ED98C7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2025-E34B-B177-0BF2-393C29250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User Details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1C691-67FA-4441-AD39-3722A4B60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5850" y="1955800"/>
            <a:ext cx="7641259" cy="441113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CE40DE-65C4-4BBC-B749-167A72A0A235}"/>
              </a:ext>
            </a:extLst>
          </p:cNvPr>
          <p:cNvSpPr/>
          <p:nvPr/>
        </p:nvSpPr>
        <p:spPr>
          <a:xfrm>
            <a:off x="3005667" y="4377267"/>
            <a:ext cx="1447800" cy="37253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AB1C3D-09D2-BAFE-1FB3-266FDA5C6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888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F0E2-B2DF-E6F5-60B4-96131547C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Upload/Change Profile Picture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CCEB34-522D-31F9-2BD9-67504DD08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239" y="2225683"/>
            <a:ext cx="9472481" cy="347502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37649B-0039-9B8D-A882-F03797D2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675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754E-D024-DA9A-FE6F-537A0C69E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Task Operations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BFE18-D2EE-D61F-E337-E79B38D2B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86603"/>
            <a:ext cx="2646561" cy="60633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C6166-0227-042E-30C7-40516DEA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673" y="286603"/>
            <a:ext cx="2552921" cy="6063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9A4438-F20F-9844-BE1E-736B57030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327" y="1906913"/>
            <a:ext cx="6476999" cy="427353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F9CA936-296D-FFAF-29E1-EF359ADE96B2}"/>
              </a:ext>
            </a:extLst>
          </p:cNvPr>
          <p:cNvSpPr/>
          <p:nvPr/>
        </p:nvSpPr>
        <p:spPr>
          <a:xfrm>
            <a:off x="2099733" y="1329267"/>
            <a:ext cx="397934" cy="4080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BD55A6-7E02-19AC-B5F8-92E5FF4B224E}"/>
              </a:ext>
            </a:extLst>
          </p:cNvPr>
          <p:cNvSpPr/>
          <p:nvPr/>
        </p:nvSpPr>
        <p:spPr>
          <a:xfrm>
            <a:off x="11358879" y="1011982"/>
            <a:ext cx="397934" cy="4080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8C54C4C-8550-5593-6A04-D53AB4253D61}"/>
              </a:ext>
            </a:extLst>
          </p:cNvPr>
          <p:cNvSpPr/>
          <p:nvPr/>
        </p:nvSpPr>
        <p:spPr>
          <a:xfrm>
            <a:off x="7701278" y="2095714"/>
            <a:ext cx="397934" cy="4080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75D53D-1D5F-88FA-31F6-82CCBDBA975B}"/>
              </a:ext>
            </a:extLst>
          </p:cNvPr>
          <p:cNvSpPr/>
          <p:nvPr/>
        </p:nvSpPr>
        <p:spPr>
          <a:xfrm>
            <a:off x="5203611" y="5583980"/>
            <a:ext cx="397934" cy="40809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4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DFF1706-CFDD-8697-1176-9F0941D97C6D}"/>
              </a:ext>
            </a:extLst>
          </p:cNvPr>
          <p:cNvSpPr/>
          <p:nvPr/>
        </p:nvSpPr>
        <p:spPr>
          <a:xfrm>
            <a:off x="4301067" y="5804748"/>
            <a:ext cx="821266" cy="4571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7DFC5-5D59-6696-7876-3A53189F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84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3D6674-5EDD-B68F-C009-E943401D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566" y="2015345"/>
            <a:ext cx="7542867" cy="4161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B3B8C6-275F-2B13-89E9-D480E5B9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48746"/>
            <a:ext cx="10058400" cy="933198"/>
          </a:xfrm>
        </p:spPr>
        <p:txBody>
          <a:bodyPr>
            <a:normAutofit fontScale="90000"/>
          </a:bodyPr>
          <a:lstStyle/>
          <a:p>
            <a:r>
              <a:rPr lang="en-US" dirty="0"/>
              <a:t>Why To-do-List is Important?</a:t>
            </a:r>
            <a:br>
              <a:rPr lang="en-US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A98AF9-0722-E9C6-55CC-75F92D84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61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47A5-5289-A2C0-EADC-984A7D88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Categorize Tasks: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7C137-577F-5913-3A4E-76974C72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02" y="1971818"/>
            <a:ext cx="9472956" cy="441032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D4FC903-6FAB-3491-F796-D98A79D361F7}"/>
              </a:ext>
            </a:extLst>
          </p:cNvPr>
          <p:cNvSpPr/>
          <p:nvPr/>
        </p:nvSpPr>
        <p:spPr>
          <a:xfrm>
            <a:off x="2626467" y="3331724"/>
            <a:ext cx="340469" cy="355059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609F575-1585-B073-BDE8-F3C4D9842ED7}"/>
              </a:ext>
            </a:extLst>
          </p:cNvPr>
          <p:cNvCxnSpPr>
            <a:stCxn id="3" idx="0"/>
          </p:cNvCxnSpPr>
          <p:nvPr/>
        </p:nvCxnSpPr>
        <p:spPr>
          <a:xfrm flipV="1">
            <a:off x="2796702" y="2937753"/>
            <a:ext cx="345332" cy="393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105F7FC-A407-AB4B-07FC-5CACEC489B3C}"/>
              </a:ext>
            </a:extLst>
          </p:cNvPr>
          <p:cNvSpPr txBox="1"/>
          <p:nvPr/>
        </p:nvSpPr>
        <p:spPr>
          <a:xfrm>
            <a:off x="3142034" y="2704289"/>
            <a:ext cx="75875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C16-1DDE-06AF-C71D-4787C91B7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58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7FC3-463B-B404-01F5-8DCA04D6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Deleting the Completed Task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9A564B-57DE-1115-119E-6033445AC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116" y="1938865"/>
            <a:ext cx="6571768" cy="42079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0AEE4CC-291A-E368-F38E-1EBF9E65B622}"/>
              </a:ext>
            </a:extLst>
          </p:cNvPr>
          <p:cNvSpPr/>
          <p:nvPr/>
        </p:nvSpPr>
        <p:spPr>
          <a:xfrm>
            <a:off x="3344333" y="3251200"/>
            <a:ext cx="465667" cy="38946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F780DC-1FF2-62AC-3F7D-7E67891875C1}"/>
              </a:ext>
            </a:extLst>
          </p:cNvPr>
          <p:cNvSpPr/>
          <p:nvPr/>
        </p:nvSpPr>
        <p:spPr>
          <a:xfrm>
            <a:off x="4301067" y="5427133"/>
            <a:ext cx="3344333" cy="71966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1878144-1D64-723C-F124-225BBD1EE92D}"/>
              </a:ext>
            </a:extLst>
          </p:cNvPr>
          <p:cNvSpPr/>
          <p:nvPr/>
        </p:nvSpPr>
        <p:spPr>
          <a:xfrm>
            <a:off x="3149600" y="3048000"/>
            <a:ext cx="194733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1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C648E4-D9DA-5F57-08C6-43B39CA3A9A3}"/>
              </a:ext>
            </a:extLst>
          </p:cNvPr>
          <p:cNvSpPr/>
          <p:nvPr/>
        </p:nvSpPr>
        <p:spPr>
          <a:xfrm>
            <a:off x="4301067" y="5123181"/>
            <a:ext cx="194733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2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FE11BF-5B80-1240-CCD9-444850B06DF4}"/>
              </a:ext>
            </a:extLst>
          </p:cNvPr>
          <p:cNvSpPr/>
          <p:nvPr/>
        </p:nvSpPr>
        <p:spPr>
          <a:xfrm>
            <a:off x="8246942" y="5436023"/>
            <a:ext cx="194733" cy="203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3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7457C5-A81A-512B-BBB2-4E32E9BB79B3}"/>
              </a:ext>
            </a:extLst>
          </p:cNvPr>
          <p:cNvSpPr/>
          <p:nvPr/>
        </p:nvSpPr>
        <p:spPr>
          <a:xfrm>
            <a:off x="6671733" y="5639223"/>
            <a:ext cx="635000" cy="32131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274AC9-CF51-720C-6725-61A7B8A268F7}"/>
              </a:ext>
            </a:extLst>
          </p:cNvPr>
          <p:cNvCxnSpPr>
            <a:stCxn id="15" idx="3"/>
          </p:cNvCxnSpPr>
          <p:nvPr/>
        </p:nvCxnSpPr>
        <p:spPr>
          <a:xfrm flipV="1">
            <a:off x="7306733" y="5571067"/>
            <a:ext cx="940209" cy="228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9DBE46-F143-36E8-52FD-5D93880E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04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4431C-83DB-3A89-CF6F-91F54458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Showing Incomplete Task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A165F2-1A19-6C03-88CE-6F0C4A43B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7841" y="2108200"/>
            <a:ext cx="4176644" cy="37607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452FD1-70FB-803D-7309-71C87AA25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22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80C7BA-FAE5-C819-36A4-26BAC93F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646" y="2144486"/>
            <a:ext cx="7006707" cy="39335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EA56E7-C37A-9134-3418-58163B141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Let’s Check………..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022C55-727E-8D9A-011D-E907918D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311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20DA98-7D72-D2C7-6CD4-757D029E1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41773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7BFCD6C-5070-FA42-9A6A-E540EFB3D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89270"/>
            <a:ext cx="10058400" cy="1450757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Any Questions???</a:t>
            </a:r>
            <a:endParaRPr lang="en-IN" b="1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71A02B-7C0F-28CD-9C09-CE39917B0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85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01607F-0127-2E02-C273-9E24D8060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D1031A-4802-2613-BB40-5B4A2DB2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5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89DAA7-596A-A24C-D233-217EBA01B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292591"/>
            <a:ext cx="10139265" cy="5843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461B2-FC1F-789E-CF5E-5D4934CAC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513" y="2073145"/>
            <a:ext cx="3302843" cy="18285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DC41F-5AD3-2D1B-69C3-74ED4F42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683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0DDC3-EE4B-A3A3-80D8-8CA9D0DF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894" y="2605671"/>
            <a:ext cx="5343155" cy="2654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7EAFEA-526D-DE54-2937-04713824D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07" y="2605671"/>
            <a:ext cx="4990517" cy="265436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761997-96EA-0ECB-B9D1-7B80702EC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Depression: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E19D9B-31DE-0A45-0C88-24058F526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480" y="4350798"/>
            <a:ext cx="2596995" cy="20282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B1C8AE-6B7C-AB9D-AA52-50DA5BEE5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96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2D3C-8AA1-8173-0F2A-ADEB02D7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4E4C1E-BC86-4565-BB78-A402DC164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4607" y="286603"/>
            <a:ext cx="10058400" cy="60102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3CA25-76FD-B071-0BA1-A7BFC076D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AD78C-630B-E94E-2EC9-D709BB253A63}"/>
              </a:ext>
            </a:extLst>
          </p:cNvPr>
          <p:cNvSpPr txBox="1"/>
          <p:nvPr/>
        </p:nvSpPr>
        <p:spPr>
          <a:xfrm>
            <a:off x="2306784" y="5673436"/>
            <a:ext cx="277437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Un- Organized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770DC-7087-1103-ABC1-E35EAFA3C7F2}"/>
              </a:ext>
            </a:extLst>
          </p:cNvPr>
          <p:cNvSpPr txBox="1"/>
          <p:nvPr/>
        </p:nvSpPr>
        <p:spPr>
          <a:xfrm>
            <a:off x="7512629" y="5673436"/>
            <a:ext cx="2774373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Organized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38E4D1-B291-6B17-D849-9BAE3E6AC961}"/>
              </a:ext>
            </a:extLst>
          </p:cNvPr>
          <p:cNvSpPr/>
          <p:nvPr/>
        </p:nvSpPr>
        <p:spPr>
          <a:xfrm>
            <a:off x="8634845" y="3283527"/>
            <a:ext cx="1194955" cy="4779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DD129658-3702-7BEF-D222-0829F8912EAD}"/>
              </a:ext>
            </a:extLst>
          </p:cNvPr>
          <p:cNvSpPr/>
          <p:nvPr/>
        </p:nvSpPr>
        <p:spPr>
          <a:xfrm>
            <a:off x="9829800" y="3291747"/>
            <a:ext cx="1049482" cy="477982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55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2109-03AC-4896-90A1-430A6A793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Writing in Dairies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26ADFF-A819-93AB-9FA9-2A9AF0D36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3077" y="2211705"/>
            <a:ext cx="6685845" cy="37607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F6360-01CA-9110-CFD8-660BC1235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4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CD465-FED8-1D96-1517-B169814FA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A1E20-FAA4-4FD2-2C31-48DC2AE20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88995D-4242-99B0-D51E-8D12F9A9F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86603"/>
            <a:ext cx="10058400" cy="60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7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96F2DC2-D9D9-0D03-F41D-AD3056E9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" y="354563"/>
            <a:ext cx="10823510" cy="57383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E5C482-F523-165C-F885-3298D5DC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33900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{5A8613FA-239C-400A-AB0D-2744BB967649}tf22712842_win32</Template>
  <TotalTime>2109</TotalTime>
  <Words>406</Words>
  <Application>Microsoft Office PowerPoint</Application>
  <PresentationFormat>Widescreen</PresentationFormat>
  <Paragraphs>111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Bookman Old Style</vt:lpstr>
      <vt:lpstr>Calibri</vt:lpstr>
      <vt:lpstr>Franklin Gothic Book</vt:lpstr>
      <vt:lpstr>Slack-Lato</vt:lpstr>
      <vt:lpstr>Wingdings</vt:lpstr>
      <vt:lpstr>1_RetrospectVTI</vt:lpstr>
      <vt:lpstr>T0-DO LIST</vt:lpstr>
      <vt:lpstr>What is To-do-List?</vt:lpstr>
      <vt:lpstr>Why To-do-List is Important? </vt:lpstr>
      <vt:lpstr>PowerPoint Presentation</vt:lpstr>
      <vt:lpstr>Depression:</vt:lpstr>
      <vt:lpstr>PowerPoint Presentation</vt:lpstr>
      <vt:lpstr>Writing in Dairies</vt:lpstr>
      <vt:lpstr>PowerPoint Presentation</vt:lpstr>
      <vt:lpstr>PowerPoint Presentation</vt:lpstr>
      <vt:lpstr>Presenting Our Application:</vt:lpstr>
      <vt:lpstr>About Our Application:</vt:lpstr>
      <vt:lpstr>PowerPoint Presentation</vt:lpstr>
      <vt:lpstr>Microservices</vt:lpstr>
      <vt:lpstr>API Gateway :</vt:lpstr>
      <vt:lpstr>Eureka Service :</vt:lpstr>
      <vt:lpstr>Authentication Service :</vt:lpstr>
      <vt:lpstr>Task Service :</vt:lpstr>
      <vt:lpstr>Mail Notification Service :</vt:lpstr>
      <vt:lpstr>PowerPoint Presentation</vt:lpstr>
      <vt:lpstr>Tools and Technologies</vt:lpstr>
      <vt:lpstr>Front End</vt:lpstr>
      <vt:lpstr>Back End</vt:lpstr>
      <vt:lpstr>Data Bases</vt:lpstr>
      <vt:lpstr>How Our Application Looks like….</vt:lpstr>
      <vt:lpstr>Home Page</vt:lpstr>
      <vt:lpstr>Main Menu</vt:lpstr>
      <vt:lpstr>User Details</vt:lpstr>
      <vt:lpstr>Upload/Change Profile Picture</vt:lpstr>
      <vt:lpstr>Task Operations</vt:lpstr>
      <vt:lpstr>Categorize Tasks:</vt:lpstr>
      <vt:lpstr>Deleting the Completed Task</vt:lpstr>
      <vt:lpstr>Showing Incomplete Task</vt:lpstr>
      <vt:lpstr>Let’s Check………..</vt:lpstr>
      <vt:lpstr>Any Questions???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T0-DO Tracker</dc:title>
  <dc:creator>kartheek venkat</dc:creator>
  <cp:lastModifiedBy>kartheek venkat</cp:lastModifiedBy>
  <cp:revision>28</cp:revision>
  <dcterms:created xsi:type="dcterms:W3CDTF">2022-07-18T11:13:46Z</dcterms:created>
  <dcterms:modified xsi:type="dcterms:W3CDTF">2022-07-26T12:03:30Z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